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Nunito Semi Bold" panose="020B0604020202020204" charset="0"/>
      <p:regular r:id="rId12"/>
    </p:embeddedFont>
    <p:embeddedFont>
      <p:font typeface="PT Sans" panose="020F0502020204030204" pitchFamily="3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3192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3204" y="2281833"/>
            <a:ext cx="4887873" cy="366593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99324" y="1238369"/>
            <a:ext cx="8006954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Smart Payment System</a:t>
            </a:r>
            <a:endParaRPr lang="en-US" sz="6000" dirty="0"/>
          </a:p>
        </p:txBody>
      </p:sp>
      <p:sp>
        <p:nvSpPr>
          <p:cNvPr id="5" name="Text 1"/>
          <p:cNvSpPr/>
          <p:nvPr/>
        </p:nvSpPr>
        <p:spPr>
          <a:xfrm>
            <a:off x="515604" y="398230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Introducing the Paytm Business Account Payment Feedback System, a comprehensive solution that streamlines payment processing and provides real-time audio and visual feedback to business owners.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1917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7364" y="3748445"/>
            <a:ext cx="7003137" cy="686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Seamless GSM Connectivity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17364" y="5048131"/>
            <a:ext cx="525423" cy="525423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1194" y="5146000"/>
            <a:ext cx="197763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576268" y="5048131"/>
            <a:ext cx="2747486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GSM Connectivity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576268" y="5531644"/>
            <a:ext cx="3417332" cy="1868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utilizes a SIM900A-GSM module to establish a reliable GSM connection, enabling seamless communication with the Paytm platform.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5227082" y="5048131"/>
            <a:ext cx="525423" cy="525423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90912" y="5146000"/>
            <a:ext cx="197763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985986" y="5048131"/>
            <a:ext cx="2747486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SMS Reading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985986" y="5531644"/>
            <a:ext cx="3417332" cy="1868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automatically reads and processes payment confirmation SMS messages received from Paytm, extracting the relevant transaction details.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9636800" y="5048131"/>
            <a:ext cx="525423" cy="525423"/>
          </a:xfrm>
          <a:prstGeom prst="roundRect">
            <a:avLst>
              <a:gd name="adj" fmla="val 66673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00630" y="5146000"/>
            <a:ext cx="197763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0395704" y="5048131"/>
            <a:ext cx="2747486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Amount Extraction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395704" y="5531644"/>
            <a:ext cx="3417332" cy="1868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intelligently parses the SMS content to accurately identify and extract the payment amount, ensuring precise tracking of business revenue.</a:t>
            </a:r>
            <a:endParaRPr lang="en-US" sz="18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DC981A2-E01B-C8BF-F18C-9DD804A10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1922" y="7715178"/>
            <a:ext cx="3248478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02763"/>
            <a:ext cx="60996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Hardware Components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ESP32 Board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9633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is powered by the versatile ESP32 board, providing the necessary processing capabilities and connectivity options.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405068"/>
            <a:ext cx="298334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SIM900A-GSM Module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99633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SIM900A-GSM module enables seamless GSM communication, allowing the system to receive and process Paytm SMS messages.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Peripheral Devices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996333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integrates a Liquid-crystal display, EP24 Thermal Printer, and DF Player Mini speaker to provide comprehensive feedback to the business owner.</a:t>
            </a:r>
            <a:endParaRPr lang="en-US" sz="18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3E37D7-CA98-5D4A-2C7A-B579FF702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9397" y="7757654"/>
            <a:ext cx="1991003" cy="3620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083" y="277535"/>
            <a:ext cx="3394115" cy="767453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63759" y="621983"/>
            <a:ext cx="6395799" cy="653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Intelligent SMS Processing</a:t>
            </a:r>
            <a:endParaRPr lang="en-US" sz="4100" dirty="0"/>
          </a:p>
        </p:txBody>
      </p:sp>
      <p:sp>
        <p:nvSpPr>
          <p:cNvPr id="5" name="Shape 1"/>
          <p:cNvSpPr/>
          <p:nvPr/>
        </p:nvSpPr>
        <p:spPr>
          <a:xfrm>
            <a:off x="6581656" y="1608415"/>
            <a:ext cx="30480" cy="5999083"/>
          </a:xfrm>
          <a:prstGeom prst="roundRect">
            <a:avLst>
              <a:gd name="adj" fmla="val 1093098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6" name="Shape 2"/>
          <p:cNvSpPr/>
          <p:nvPr/>
        </p:nvSpPr>
        <p:spPr>
          <a:xfrm>
            <a:off x="6816269" y="2092762"/>
            <a:ext cx="777359" cy="30480"/>
          </a:xfrm>
          <a:prstGeom prst="roundRect">
            <a:avLst>
              <a:gd name="adj" fmla="val 1093098"/>
            </a:avLst>
          </a:prstGeom>
          <a:solidFill>
            <a:srgbClr val="2D4DF2"/>
          </a:solidFill>
          <a:ln/>
        </p:spPr>
      </p:sp>
      <p:sp>
        <p:nvSpPr>
          <p:cNvPr id="7" name="Shape 3"/>
          <p:cNvSpPr/>
          <p:nvPr/>
        </p:nvSpPr>
        <p:spPr>
          <a:xfrm>
            <a:off x="6347043" y="1858208"/>
            <a:ext cx="499705" cy="499705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502777" y="1951196"/>
            <a:ext cx="188119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9" name="Text 5"/>
          <p:cNvSpPr/>
          <p:nvPr/>
        </p:nvSpPr>
        <p:spPr>
          <a:xfrm>
            <a:off x="7818477" y="1830467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SMS Reception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7818477" y="2290286"/>
            <a:ext cx="6034564" cy="1066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continuously monitors for incoming Paytm SMS messages, ensuring prompt detection of new payment notifications.</a:t>
            </a:r>
            <a:endParaRPr lang="en-US" sz="1700" dirty="0"/>
          </a:p>
        </p:txBody>
      </p:sp>
      <p:sp>
        <p:nvSpPr>
          <p:cNvPr id="11" name="Shape 7"/>
          <p:cNvSpPr/>
          <p:nvPr/>
        </p:nvSpPr>
        <p:spPr>
          <a:xfrm>
            <a:off x="6816269" y="4284940"/>
            <a:ext cx="777359" cy="30480"/>
          </a:xfrm>
          <a:prstGeom prst="roundRect">
            <a:avLst>
              <a:gd name="adj" fmla="val 1093098"/>
            </a:avLst>
          </a:prstGeom>
          <a:solidFill>
            <a:srgbClr val="018CE1"/>
          </a:solidFill>
          <a:ln/>
        </p:spPr>
      </p:sp>
      <p:sp>
        <p:nvSpPr>
          <p:cNvPr id="12" name="Shape 8"/>
          <p:cNvSpPr/>
          <p:nvPr/>
        </p:nvSpPr>
        <p:spPr>
          <a:xfrm>
            <a:off x="6347043" y="4050387"/>
            <a:ext cx="499705" cy="499705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502777" y="4143375"/>
            <a:ext cx="188119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4" name="Text 10"/>
          <p:cNvSpPr/>
          <p:nvPr/>
        </p:nvSpPr>
        <p:spPr>
          <a:xfrm>
            <a:off x="7818477" y="4022646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Amount Extraction</a:t>
            </a:r>
            <a:endParaRPr lang="en-US" sz="2050" dirty="0"/>
          </a:p>
        </p:txBody>
      </p:sp>
      <p:sp>
        <p:nvSpPr>
          <p:cNvPr id="15" name="Text 11"/>
          <p:cNvSpPr/>
          <p:nvPr/>
        </p:nvSpPr>
        <p:spPr>
          <a:xfrm>
            <a:off x="7818477" y="4482465"/>
            <a:ext cx="6034564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utilizes advanced parsing algorithms to accurately extract the payment amount from the SMS content.</a:t>
            </a:r>
            <a:endParaRPr lang="en-US" sz="1700" dirty="0"/>
          </a:p>
        </p:txBody>
      </p:sp>
      <p:sp>
        <p:nvSpPr>
          <p:cNvPr id="16" name="Shape 12"/>
          <p:cNvSpPr/>
          <p:nvPr/>
        </p:nvSpPr>
        <p:spPr>
          <a:xfrm>
            <a:off x="6816269" y="6121718"/>
            <a:ext cx="777359" cy="30480"/>
          </a:xfrm>
          <a:prstGeom prst="roundRect">
            <a:avLst>
              <a:gd name="adj" fmla="val 1093098"/>
            </a:avLst>
          </a:prstGeom>
          <a:solidFill>
            <a:srgbClr val="DA33BF"/>
          </a:solidFill>
          <a:ln/>
        </p:spPr>
      </p:sp>
      <p:sp>
        <p:nvSpPr>
          <p:cNvPr id="17" name="Shape 13"/>
          <p:cNvSpPr/>
          <p:nvPr/>
        </p:nvSpPr>
        <p:spPr>
          <a:xfrm>
            <a:off x="6347043" y="5887164"/>
            <a:ext cx="499705" cy="499705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6502777" y="5980152"/>
            <a:ext cx="188119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9" name="Text 15"/>
          <p:cNvSpPr/>
          <p:nvPr/>
        </p:nvSpPr>
        <p:spPr>
          <a:xfrm>
            <a:off x="7818477" y="5859423"/>
            <a:ext cx="2643664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Transaction Recording</a:t>
            </a:r>
            <a:endParaRPr lang="en-US" sz="2050" dirty="0"/>
          </a:p>
        </p:txBody>
      </p:sp>
      <p:sp>
        <p:nvSpPr>
          <p:cNvPr id="20" name="Text 16"/>
          <p:cNvSpPr/>
          <p:nvPr/>
        </p:nvSpPr>
        <p:spPr>
          <a:xfrm>
            <a:off x="7818477" y="6319242"/>
            <a:ext cx="6034564" cy="1066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extracted payment details are securely stored and documented for the business owner's reference and financial tracking.</a:t>
            </a:r>
            <a:endParaRPr lang="en-US" sz="17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A5382F4-6161-1100-1579-C58ADC02D9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88815" y="7771065"/>
            <a:ext cx="1991003" cy="3620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3204" y="889754"/>
            <a:ext cx="4887873" cy="645009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911662"/>
            <a:ext cx="653557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Comprehensive Feedback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837724" y="1974652"/>
            <a:ext cx="3614618" cy="2935010"/>
          </a:xfrm>
          <a:prstGeom prst="roundRect">
            <a:avLst>
              <a:gd name="adj" fmla="val 1223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1099899" y="22368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Display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99899" y="2732365"/>
            <a:ext cx="309026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Liquid-crystal display presents the payment details in a clear and easily readable format, keeping the business owner informed in real-time.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4691658" y="1974652"/>
            <a:ext cx="3614618" cy="2935010"/>
          </a:xfrm>
          <a:prstGeom prst="roundRect">
            <a:avLst>
              <a:gd name="adj" fmla="val 1223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953833" y="22368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Printing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4953833" y="2732365"/>
            <a:ext cx="309026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EP24 Thermal Printer automatically generates a physical receipt for each payment, providing a tangible record of the transaction.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837724" y="5148977"/>
            <a:ext cx="7468553" cy="2168962"/>
          </a:xfrm>
          <a:prstGeom prst="roundRect">
            <a:avLst>
              <a:gd name="adj" fmla="val 1655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099899" y="54111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Audio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099899" y="5906691"/>
            <a:ext cx="694420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DF Player Mini speaker delivers an audible confirmation of the payment, alerting the business owner and creating a positive customer experience.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113" y="563404"/>
            <a:ext cx="4821079" cy="602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Secure your Payment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113" y="1473279"/>
            <a:ext cx="512207" cy="5122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7113" y="2190274"/>
            <a:ext cx="7709773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seamlessly integrates with the Paytm mobile app, providing a unified platform for managing business transactions.</a:t>
            </a:r>
            <a:endParaRPr lang="en-US" sz="16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113" y="3460433"/>
            <a:ext cx="512207" cy="51220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17113" y="4177427"/>
            <a:ext cx="2410539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Digital Banking</a:t>
            </a: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717113" y="4601647"/>
            <a:ext cx="7709773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system's connectivity with the Paytm platform ensures secure and efficient digital banking, streamlining the payment reconciliation process.</a:t>
            </a:r>
            <a:endParaRPr lang="en-US" sz="16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113" y="5871805"/>
            <a:ext cx="512207" cy="51220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17113" y="6588800"/>
            <a:ext cx="2410539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 Integration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717113" y="7013019"/>
            <a:ext cx="7709773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system's ability to automatically extract and record payment details provides valuable business insights and simplifies financial reporting.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496" y="1060133"/>
            <a:ext cx="7608451" cy="612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 the Customer Experience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496" y="1985724"/>
            <a:ext cx="1042154" cy="16674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84308" y="2194084"/>
            <a:ext cx="2452211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Instant Feedback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2084308" y="2625685"/>
            <a:ext cx="6330196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immediate audio and visual confirmation of a successful payment enhances the customer experience, fostering trust and satisfaction.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496" y="3653195"/>
            <a:ext cx="1042154" cy="16674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84308" y="3861554"/>
            <a:ext cx="2452211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Printed Receipt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2084308" y="4293156"/>
            <a:ext cx="6330196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automated generation of a physical receipt provides customers with a tangible record of their transaction, adding a professional touch.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496" y="5320665"/>
            <a:ext cx="1042154" cy="18488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84308" y="5529024"/>
            <a:ext cx="2452211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Streamlined Process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2084308" y="5960626"/>
            <a:ext cx="6330196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seamless integration and efficient processing of payments create a smooth and enjoyable experience for both the business owner and the customer.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80" y="1249680"/>
            <a:ext cx="3672840" cy="57302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24124" y="79926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 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6324124" y="213145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6492002" y="2231708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7101959" y="2131457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Improved Revenue Tracking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101959" y="2978944"/>
            <a:ext cx="283678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system's ability to accurately record and monitor payment details provides valuable insights for business growth and decision-making.</a:t>
            </a:r>
            <a:endParaRPr lang="en-US" sz="1850" dirty="0"/>
          </a:p>
        </p:txBody>
      </p:sp>
      <p:sp>
        <p:nvSpPr>
          <p:cNvPr id="9" name="Shape 5"/>
          <p:cNvSpPr/>
          <p:nvPr/>
        </p:nvSpPr>
        <p:spPr>
          <a:xfrm>
            <a:off x="10178058" y="213145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345936" y="2231708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10955893" y="2131457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Customer Satisfaction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955893" y="2978944"/>
            <a:ext cx="28367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positive customer experience and efficient payment processing can lead to increased customer loyalty and repeat business.</a:t>
            </a:r>
            <a:endParaRPr lang="en-US" sz="1850" dirty="0"/>
          </a:p>
        </p:txBody>
      </p:sp>
      <p:sp>
        <p:nvSpPr>
          <p:cNvPr id="13" name="Shape 9"/>
          <p:cNvSpPr/>
          <p:nvPr/>
        </p:nvSpPr>
        <p:spPr>
          <a:xfrm>
            <a:off x="6324124" y="578560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492002" y="588585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1"/>
          <p:cNvSpPr/>
          <p:nvPr/>
        </p:nvSpPr>
        <p:spPr>
          <a:xfrm>
            <a:off x="7101959" y="57856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101959" y="6281142"/>
            <a:ext cx="669071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modular design of the system allows for seamless integration of additional features and functionalities to meet evolving business needs.</a:t>
            </a:r>
            <a:endParaRPr lang="en-US" sz="18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89A812C-E0DB-7B0D-F3D8-FD24885BC6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39397" y="7787145"/>
            <a:ext cx="1991003" cy="3620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D02E9-973D-35C6-CC4A-2250A40E8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9675" y="7768070"/>
            <a:ext cx="1990725" cy="361950"/>
          </a:xfrm>
          <a:prstGeom prst="rect">
            <a:avLst/>
          </a:prstGeom>
        </p:spPr>
      </p:pic>
      <p:pic>
        <p:nvPicPr>
          <p:cNvPr id="4" name="Smart payment system2">
            <a:hlinkClick r:id="" action="ppaction://media"/>
            <a:extLst>
              <a:ext uri="{FF2B5EF4-FFF2-40B4-BE49-F238E27FC236}">
                <a16:creationId xmlns:a16="http://schemas.microsoft.com/office/drawing/2014/main" id="{9C1B50C7-52DC-38FF-70A1-1C4A7A0E55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0954" y="380710"/>
            <a:ext cx="10208492" cy="5753877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69B90380-3347-1BF6-9933-8F4DEAFC2768}"/>
              </a:ext>
            </a:extLst>
          </p:cNvPr>
          <p:cNvSpPr/>
          <p:nvPr/>
        </p:nvSpPr>
        <p:spPr>
          <a:xfrm>
            <a:off x="5365898" y="6502230"/>
            <a:ext cx="3898603" cy="126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Thank You!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094983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537</Words>
  <Application>Microsoft Office PowerPoint</Application>
  <PresentationFormat>Custom</PresentationFormat>
  <Paragraphs>68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PT Sans</vt:lpstr>
      <vt:lpstr>Nunito Semi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Shahnawaz Alam</cp:lastModifiedBy>
  <cp:revision>10</cp:revision>
  <dcterms:created xsi:type="dcterms:W3CDTF">2024-12-01T16:34:36Z</dcterms:created>
  <dcterms:modified xsi:type="dcterms:W3CDTF">2025-04-18T18:06:07Z</dcterms:modified>
</cp:coreProperties>
</file>